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80" r:id="rId6"/>
    <p:sldId id="281" r:id="rId7"/>
    <p:sldId id="278" r:id="rId8"/>
    <p:sldId id="282" r:id="rId9"/>
    <p:sldId id="279" r:id="rId10"/>
    <p:sldId id="283" r:id="rId11"/>
    <p:sldId id="284" r:id="rId12"/>
    <p:sldId id="286" r:id="rId13"/>
    <p:sldId id="28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youtube.com/watch?v=J4Ir_MujVJc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s://www.youtube.com/watch?v=cn8HJpcDT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https://www.youtube.com/watch?v=Te9VvEpUtR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wHJTZ7k0BX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776" y="1627633"/>
            <a:ext cx="9336023" cy="3401612"/>
          </a:xfrm>
        </p:spPr>
        <p:txBody>
          <a:bodyPr/>
          <a:lstStyle/>
          <a:p>
            <a:pPr algn="ctr"/>
            <a:r>
              <a:rPr lang="nl-NL" dirty="0" smtClean="0"/>
              <a:t>Innovaties en de ontwikkeling van een </a:t>
            </a:r>
            <a:r>
              <a:rPr lang="nl-NL" dirty="0" smtClean="0"/>
              <a:t>beroep</a:t>
            </a:r>
            <a:br>
              <a:rPr lang="nl-NL" dirty="0" smtClean="0"/>
            </a:br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06423"/>
          </a:xfrm>
        </p:spPr>
        <p:txBody>
          <a:bodyPr>
            <a:normAutofit fontScale="92500" lnSpcReduction="10000"/>
          </a:bodyPr>
          <a:lstStyle/>
          <a:p>
            <a:pPr algn="ctr"/>
            <a:endParaRPr lang="nl-NL" sz="2000" dirty="0" smtClean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 smtClean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 smtClean="0">
              <a:solidFill>
                <a:schemeClr val="tx1"/>
              </a:solidFill>
            </a:endParaRPr>
          </a:p>
          <a:p>
            <a:r>
              <a:rPr lang="nl-NL" sz="2000" dirty="0" smtClean="0">
                <a:solidFill>
                  <a:schemeClr val="tx1"/>
                </a:solidFill>
              </a:rPr>
              <a:t>Met dank aan Noorderpoort.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Verdwijnende beroepen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3007"/>
            <a:ext cx="8596668" cy="4308356"/>
          </a:xfrm>
        </p:spPr>
        <p:txBody>
          <a:bodyPr>
            <a:normAutofit/>
          </a:bodyPr>
          <a:lstStyle/>
          <a:p>
            <a:r>
              <a:rPr lang="nl-NL" sz="2400" dirty="0" smtClean="0">
                <a:hlinkClick r:id="rId2"/>
              </a:rPr>
              <a:t>Receptionist</a:t>
            </a:r>
            <a:endParaRPr lang="nl-NL" sz="2400" dirty="0" smtClean="0"/>
          </a:p>
          <a:p>
            <a:r>
              <a:rPr lang="nl-NL" sz="2400" dirty="0" smtClean="0">
                <a:hlinkClick r:id="rId3"/>
              </a:rPr>
              <a:t>Conducteur</a:t>
            </a:r>
            <a:endParaRPr lang="nl-NL" sz="2400" dirty="0" smtClean="0"/>
          </a:p>
          <a:p>
            <a:r>
              <a:rPr lang="nl-NL" sz="2400" dirty="0" smtClean="0"/>
              <a:t>Veehouder</a:t>
            </a:r>
          </a:p>
          <a:p>
            <a:r>
              <a:rPr lang="nl-NL" sz="2400" dirty="0" smtClean="0">
                <a:hlinkClick r:id="rId4"/>
              </a:rPr>
              <a:t>Chauffeur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34" y="609600"/>
            <a:ext cx="4320543" cy="28803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34" y="3848670"/>
            <a:ext cx="4320543" cy="28824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4" y="3848670"/>
            <a:ext cx="5425440" cy="16265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21" y="1291612"/>
            <a:ext cx="3546466" cy="21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Blijvende beroepen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ICT ’er</a:t>
            </a:r>
          </a:p>
          <a:p>
            <a:r>
              <a:rPr lang="nl-NL" sz="2400" dirty="0" smtClean="0"/>
              <a:t>Hulpdiensten</a:t>
            </a:r>
          </a:p>
          <a:p>
            <a:r>
              <a:rPr lang="nl-NL" sz="2400" dirty="0" smtClean="0"/>
              <a:t>Architect</a:t>
            </a:r>
          </a:p>
          <a:p>
            <a:r>
              <a:rPr lang="nl-NL" sz="2400" dirty="0" smtClean="0"/>
              <a:t>Leerkracht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59" y="1375954"/>
            <a:ext cx="4474886" cy="23817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59" y="4313837"/>
            <a:ext cx="4474886" cy="19009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05" y="3916357"/>
            <a:ext cx="3447650" cy="22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Toekomstige beroepen?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Ontwikkelaar moleculaire </a:t>
            </a:r>
            <a:r>
              <a:rPr lang="nl-NL" sz="2400" dirty="0" smtClean="0"/>
              <a:t>voeding</a:t>
            </a:r>
          </a:p>
          <a:p>
            <a:r>
              <a:rPr lang="nl-NL" sz="2400" dirty="0" smtClean="0"/>
              <a:t>Voedingsmiddelen technoloog</a:t>
            </a:r>
            <a:endParaRPr lang="nl-NL" sz="2400" dirty="0" smtClean="0"/>
          </a:p>
          <a:p>
            <a:r>
              <a:rPr lang="nl-NL" sz="2400" dirty="0" smtClean="0"/>
              <a:t>Ontwerper 3D printen</a:t>
            </a:r>
          </a:p>
          <a:p>
            <a:r>
              <a:rPr lang="nl-NL" sz="2400" dirty="0" smtClean="0"/>
              <a:t>Robot programmeur </a:t>
            </a:r>
          </a:p>
          <a:p>
            <a:r>
              <a:rPr lang="nl-NL" sz="2400" dirty="0" smtClean="0"/>
              <a:t>Ruimtereis </a:t>
            </a:r>
            <a:r>
              <a:rPr lang="nl-NL" sz="2400" dirty="0" smtClean="0"/>
              <a:t>specialist</a:t>
            </a:r>
          </a:p>
          <a:p>
            <a:r>
              <a:rPr lang="nl-NL" sz="2400" dirty="0" smtClean="0"/>
              <a:t>Ecoloog en waterbeheerder</a:t>
            </a:r>
          </a:p>
          <a:p>
            <a:r>
              <a:rPr lang="nl-NL" sz="2400" dirty="0" smtClean="0"/>
              <a:t>Vrijetijd/bezigheidstherapeut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>
          <a:xfrm>
            <a:off x="6859633" y="1742551"/>
            <a:ext cx="4095750" cy="40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Innovatiever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19795"/>
            <a:ext cx="8596668" cy="442156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Wat wil jij als student?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5" y="2168435"/>
            <a:ext cx="7862135" cy="41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Innovatiever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462186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Bureau met ingebouwde computer</a:t>
            </a:r>
          </a:p>
          <a:p>
            <a:endParaRPr lang="nl-NL" sz="2400" dirty="0"/>
          </a:p>
          <a:p>
            <a:r>
              <a:rPr lang="nl-NL" sz="2400" dirty="0" smtClean="0"/>
              <a:t>Vaste internetverbinding</a:t>
            </a:r>
          </a:p>
          <a:p>
            <a:r>
              <a:rPr lang="nl-NL" sz="2400" dirty="0" smtClean="0"/>
              <a:t>Tijdsbesparing</a:t>
            </a:r>
          </a:p>
          <a:p>
            <a:r>
              <a:rPr lang="nl-NL" sz="2400" dirty="0" smtClean="0"/>
              <a:t>Eigen inlog</a:t>
            </a:r>
          </a:p>
          <a:p>
            <a:r>
              <a:rPr lang="nl-NL" sz="2400" dirty="0" smtClean="0"/>
              <a:t>Eigen lesprogramma</a:t>
            </a:r>
          </a:p>
          <a:p>
            <a:r>
              <a:rPr lang="nl-NL" sz="2400" dirty="0" smtClean="0"/>
              <a:t>Alles digitaal</a:t>
            </a:r>
          </a:p>
          <a:p>
            <a:r>
              <a:rPr lang="nl-NL" sz="2400" dirty="0" smtClean="0"/>
              <a:t>Gelijkheid</a:t>
            </a:r>
          </a:p>
          <a:p>
            <a:r>
              <a:rPr lang="nl-NL" sz="2400" dirty="0" smtClean="0"/>
              <a:t>Geen kabels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6" y="1955623"/>
            <a:ext cx="7526564" cy="44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</a:t>
            </a:r>
            <a:r>
              <a:rPr lang="nl-NL" dirty="0" smtClean="0"/>
              <a:t>2018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Apparatuur: </a:t>
            </a:r>
          </a:p>
          <a:p>
            <a:endParaRPr lang="nl-NL" sz="2400" dirty="0" smtClean="0"/>
          </a:p>
          <a:p>
            <a:r>
              <a:rPr lang="nl-NL" sz="2400" dirty="0" smtClean="0"/>
              <a:t>Laptop</a:t>
            </a:r>
          </a:p>
          <a:p>
            <a:r>
              <a:rPr lang="nl-NL" sz="2400" dirty="0" smtClean="0"/>
              <a:t>Smartboard</a:t>
            </a:r>
          </a:p>
          <a:p>
            <a:r>
              <a:rPr lang="nl-NL" sz="2400" dirty="0" smtClean="0"/>
              <a:t>Digitaal lesmateriaal </a:t>
            </a:r>
          </a:p>
          <a:p>
            <a:r>
              <a:rPr lang="nl-NL" sz="2400" dirty="0" smtClean="0"/>
              <a:t>Smartphone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67" y="1783959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1" y="4434350"/>
            <a:ext cx="3095625" cy="14763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67" y="3852435"/>
            <a:ext cx="3098332" cy="27095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3" y="196095"/>
            <a:ext cx="3850216" cy="28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Machines</a:t>
            </a:r>
          </a:p>
          <a:p>
            <a:endParaRPr lang="nl-NL" sz="2400" dirty="0"/>
          </a:p>
          <a:p>
            <a:r>
              <a:rPr lang="nl-NL" sz="2400" dirty="0" smtClean="0"/>
              <a:t>Printer</a:t>
            </a:r>
          </a:p>
          <a:p>
            <a:r>
              <a:rPr lang="nl-NL" sz="2400" dirty="0" smtClean="0"/>
              <a:t>Kopieermachine</a:t>
            </a:r>
          </a:p>
          <a:p>
            <a:r>
              <a:rPr lang="nl-NL" sz="2400" dirty="0" smtClean="0"/>
              <a:t>Scanner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51" y="1654742"/>
            <a:ext cx="3519351" cy="43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 smtClean="0"/>
              <a:t>Communicatiemiddelen</a:t>
            </a:r>
          </a:p>
          <a:p>
            <a:endParaRPr lang="nl-NL" sz="2800" dirty="0"/>
          </a:p>
          <a:p>
            <a:r>
              <a:rPr lang="nl-NL" sz="2800" dirty="0" smtClean="0"/>
              <a:t>Smartphone</a:t>
            </a:r>
          </a:p>
          <a:p>
            <a:r>
              <a:rPr lang="nl-NL" sz="2800" dirty="0" smtClean="0"/>
              <a:t>Internet</a:t>
            </a:r>
          </a:p>
          <a:p>
            <a:r>
              <a:rPr lang="nl-NL" sz="2800" dirty="0" smtClean="0"/>
              <a:t>CIAO en Cum Laude</a:t>
            </a:r>
          </a:p>
          <a:p>
            <a:r>
              <a:rPr lang="nl-NL" sz="2800" dirty="0" err="1" smtClean="0"/>
              <a:t>Whatsapp</a:t>
            </a:r>
            <a:endParaRPr lang="nl-NL" sz="2800" dirty="0" smtClean="0"/>
          </a:p>
          <a:p>
            <a:r>
              <a:rPr lang="nl-NL" sz="2800" dirty="0" smtClean="0"/>
              <a:t>Sociale media</a:t>
            </a:r>
          </a:p>
          <a:p>
            <a:r>
              <a:rPr lang="nl-NL" sz="2800" dirty="0" smtClean="0"/>
              <a:t>Skype 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99" y="234087"/>
            <a:ext cx="2639107" cy="26391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17" y="2873194"/>
            <a:ext cx="3767089" cy="19315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976130"/>
            <a:ext cx="1666875" cy="16668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33" y="4804727"/>
            <a:ext cx="1905266" cy="168616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91" y="3000987"/>
            <a:ext cx="1950727" cy="17059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08" y="4902434"/>
            <a:ext cx="1629591" cy="16295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4902434"/>
            <a:ext cx="2289348" cy="15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462186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Vervoermiddelen (mobiliteit)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2" y="1793240"/>
            <a:ext cx="7877991" cy="52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02377"/>
            <a:ext cx="4356220" cy="443898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Apparatuur</a:t>
            </a:r>
          </a:p>
          <a:p>
            <a:endParaRPr lang="nl-NL" sz="2400" dirty="0"/>
          </a:p>
          <a:p>
            <a:r>
              <a:rPr lang="nl-NL" sz="2400" dirty="0" smtClean="0"/>
              <a:t>Smartboard zonder laptop</a:t>
            </a:r>
          </a:p>
          <a:p>
            <a:endParaRPr lang="nl-NL" sz="2400" dirty="0"/>
          </a:p>
          <a:p>
            <a:r>
              <a:rPr lang="nl-NL" sz="2400" dirty="0" smtClean="0"/>
              <a:t>Alleen nog maar digitaal lesmateriaal </a:t>
            </a:r>
          </a:p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58" y="1661781"/>
            <a:ext cx="7134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77334" y="2160589"/>
            <a:ext cx="4303969" cy="388077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Machines</a:t>
            </a:r>
          </a:p>
          <a:p>
            <a:endParaRPr lang="nl-NL" sz="2400" dirty="0"/>
          </a:p>
          <a:p>
            <a:r>
              <a:rPr lang="nl-NL" sz="2400" dirty="0" smtClean="0"/>
              <a:t>Bijna niets meer printen of kopiëren</a:t>
            </a:r>
          </a:p>
          <a:p>
            <a:r>
              <a:rPr lang="nl-NL" sz="2400" dirty="0" smtClean="0"/>
              <a:t>Kleinere machines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20845"/>
            <a:ext cx="4789714" cy="40801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1" y="3344091"/>
            <a:ext cx="4146954" cy="33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Communicatiemiddelen</a:t>
            </a:r>
          </a:p>
          <a:p>
            <a:endParaRPr lang="nl-NL" sz="2400" dirty="0"/>
          </a:p>
          <a:p>
            <a:r>
              <a:rPr lang="nl-NL" sz="2400" dirty="0" smtClean="0"/>
              <a:t>Bluetooth headset</a:t>
            </a:r>
          </a:p>
          <a:p>
            <a:r>
              <a:rPr lang="nl-NL" sz="2400" dirty="0" smtClean="0"/>
              <a:t>Contact via Skype of WhatsApp</a:t>
            </a:r>
          </a:p>
          <a:p>
            <a:r>
              <a:rPr lang="nl-NL" sz="2400" dirty="0" smtClean="0"/>
              <a:t>Uitbreiding onderwijsportal</a:t>
            </a:r>
          </a:p>
          <a:p>
            <a:r>
              <a:rPr lang="nl-NL" sz="2400" dirty="0" smtClean="0"/>
              <a:t>Virtuele docenten</a:t>
            </a:r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82" y="1199040"/>
            <a:ext cx="3046639" cy="25388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60" y="752259"/>
            <a:ext cx="1716214" cy="17162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45" y="4210187"/>
            <a:ext cx="2641357" cy="23376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35" y="4210187"/>
            <a:ext cx="3340914" cy="2227276"/>
          </a:xfrm>
          <a:prstGeom prst="rect">
            <a:avLst/>
          </a:prstGeom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28" y="2512563"/>
            <a:ext cx="1707507" cy="17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5589"/>
            <a:ext cx="8596668" cy="4325773"/>
          </a:xfrm>
        </p:spPr>
        <p:txBody>
          <a:bodyPr>
            <a:normAutofit/>
          </a:bodyPr>
          <a:lstStyle/>
          <a:p>
            <a:r>
              <a:rPr lang="nl-NL" sz="2400" dirty="0" smtClean="0">
                <a:hlinkClick r:id="rId2"/>
              </a:rPr>
              <a:t>Vervoermiddelen</a:t>
            </a:r>
            <a:r>
              <a:rPr lang="nl-NL" sz="2400" dirty="0" smtClean="0"/>
              <a:t> (mobiliteit)</a:t>
            </a:r>
          </a:p>
          <a:p>
            <a:endParaRPr lang="nl-NL" sz="2400" dirty="0"/>
          </a:p>
          <a:p>
            <a:r>
              <a:rPr lang="nl-NL" sz="2400" dirty="0" smtClean="0"/>
              <a:t>Nieuw mobiliteitsbeleid</a:t>
            </a:r>
          </a:p>
          <a:p>
            <a:endParaRPr lang="nl-NL" sz="2400" dirty="0"/>
          </a:p>
          <a:p>
            <a:r>
              <a:rPr lang="nl-NL" sz="2400" dirty="0" smtClean="0"/>
              <a:t>Openbaar vervoer</a:t>
            </a:r>
          </a:p>
          <a:p>
            <a:r>
              <a:rPr lang="nl-NL" sz="2400" dirty="0" smtClean="0"/>
              <a:t>Elektrische fiets</a:t>
            </a:r>
          </a:p>
          <a:p>
            <a:r>
              <a:rPr lang="nl-NL" sz="2400" dirty="0" smtClean="0"/>
              <a:t>Elektrische auto</a:t>
            </a:r>
          </a:p>
          <a:p>
            <a:r>
              <a:rPr lang="nl-NL" sz="2400" dirty="0" smtClean="0"/>
              <a:t>Carpoolen  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45" y="1103812"/>
            <a:ext cx="4613366" cy="46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1179</TotalTime>
  <Words>155</Words>
  <Application>Microsoft Office PowerPoint</Application>
  <PresentationFormat>Breedbeeld</PresentationFormat>
  <Paragraphs>88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Innovaties en de ontwikkeling van een beroep Les 2</vt:lpstr>
      <vt:lpstr>Leerkracht 2018 </vt:lpstr>
      <vt:lpstr>Leerkracht 2018</vt:lpstr>
      <vt:lpstr>Leerkracht 2018</vt:lpstr>
      <vt:lpstr>Leerkracht 2018</vt:lpstr>
      <vt:lpstr>Leerkracht 2028</vt:lpstr>
      <vt:lpstr>Leerkracht 2028</vt:lpstr>
      <vt:lpstr>Leerkracht 2028</vt:lpstr>
      <vt:lpstr>Leerkracht 2028</vt:lpstr>
      <vt:lpstr>Verdwijnende beroepen</vt:lpstr>
      <vt:lpstr>Blijvende beroepen</vt:lpstr>
      <vt:lpstr>Toekomstige beroepen?</vt:lpstr>
      <vt:lpstr>Innovatiever Onderwijs</vt:lpstr>
      <vt:lpstr>Innovatiever onderwijs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Inspelen op Innovaties</dc:title>
  <dc:creator>Wubke Hekman-van der Kooij</dc:creator>
  <cp:lastModifiedBy>Géraar de Jong</cp:lastModifiedBy>
  <cp:revision>133</cp:revision>
  <dcterms:created xsi:type="dcterms:W3CDTF">2017-11-13T18:05:08Z</dcterms:created>
  <dcterms:modified xsi:type="dcterms:W3CDTF">2020-03-23T12:42:35Z</dcterms:modified>
</cp:coreProperties>
</file>